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1" r:id="rId3"/>
    <p:sldId id="269" r:id="rId4"/>
    <p:sldId id="258" r:id="rId5"/>
    <p:sldId id="259" r:id="rId6"/>
    <p:sldId id="260" r:id="rId7"/>
    <p:sldId id="262" r:id="rId8"/>
    <p:sldId id="261" r:id="rId9"/>
    <p:sldId id="263" r:id="rId10"/>
    <p:sldId id="264" r:id="rId11"/>
    <p:sldId id="270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917" y="2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5C49745-4D29-024A-F311-0604D98A15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A5FD6A-CB64-44E0-C810-0C9C479AA4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AA549-9C8A-4FC3-92DA-161550032DC5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AA63944-00CB-726D-084E-51EDA4FF2F1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C80ADE0-5569-2AE9-5777-7CC47E676D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C97C-983B-4C14-816F-3206850EC7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5985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264F8-4FB4-4470-B194-152777120AC8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F77A5-F9A0-4B22-89DA-5D186C47C9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066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7342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00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611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932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032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3536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806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038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901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303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074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885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7325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6670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796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B9ABF3-78E7-004B-A6EE-9CCBFA03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122FA-BE37-C34C-A4B0-0900CE15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9481" y="1122363"/>
            <a:ext cx="475112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7499B-0211-AB45-AECA-21BABC488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9481" y="3602038"/>
            <a:ext cx="47511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2D908-E3E8-0640-93A0-02E2AB224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9442-7C65-4BF3-8C4E-60377CE6850D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574B9-7E9B-394E-8A15-9C26A38BE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34A08-50B7-214D-943F-44FDCC3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28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518B-EA1D-BC4C-965A-9EBF6FBC1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52D11-1711-4F46-8210-147E3FEDB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15964-9458-464E-810C-A385D8F9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71F64-03F2-4E1D-ACC1-ED688751ADBD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415EF-7253-3A40-BF60-B5C157656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2ABE-A24E-3542-83EA-89D56462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073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E3245-026E-3540-BE94-28F69D0D8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D9037-9082-074F-87EC-F363C6331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CACCB-7D80-E741-8364-EB091963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E8556-A470-4E65-9096-85EAD069A731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B80E5-5DBB-4544-B70C-24F5987C0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2C48D-C216-E647-A553-76DE4345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41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5AF0-E921-1D45-B531-FB8679D4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0B54-6B3D-9248-A4AF-B755FC8BA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BAD02-7F41-AF4B-BEEA-2284D2AC9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1105D-3D07-4237-B8CA-CE846ADC670B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1FC1-5B42-F544-94EC-73A24483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BE684-D6CF-314B-9E6E-F6774ABB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72B3-8E97-6C47-9136-D4AB29AF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6BC22-CB6F-6040-AF4E-323DD42C2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C186C-8926-DA4B-8DF1-B346F444F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3D787-B9F5-4D08-A94F-7B3797D1C3F9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C7E75-57B6-9B4C-B136-97BA32F8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7BF77-5419-7547-AEF1-957A9389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4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7F5F-9999-6E4A-BCC3-F6A1B2246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F94B-6918-8B46-9149-56EA93C30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EDBD6-23FC-284A-9C37-85E3CE184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7CE1-0DD1-464C-BA34-2A139A45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CC209-E735-4A98-80EC-7A4196E3CC14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3CA66-DA5E-C34D-BE38-A4B7006F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6BB49-39F0-FA45-9F33-87BB57A0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789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9016-6E47-8C4B-BFF6-FACB06D2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C418D-B93E-6240-9545-74237850B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0BFE-2177-1248-AA87-D717FB0A6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3AB59-8042-554B-B0CE-2C0E0B96D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524583-3BF4-E846-864F-950ECEC9E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15CBA-478F-3743-A61E-92F580E88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54B6-B3ED-4BEF-AF43-627EE5CDE221}" type="datetime1">
              <a:rPr lang="ru-RU" smtClean="0"/>
              <a:t>08.06.2023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E9393E-EA12-F646-9546-33F2F2208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C1F7E-5028-EF42-876C-1A17256F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5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E1A-68CB-5B49-A77E-95702A45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EEBC2-E376-144E-AE9B-55605B89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0764E-556F-4B78-94FE-C57812C5CDB5}" type="datetime1">
              <a:rPr lang="ru-RU" smtClean="0"/>
              <a:t>08.06.2023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37DE2-D237-FA4C-A26B-54A263EC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BB258-79C1-2148-AB56-F49C6CBA3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9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D40B5-465B-8748-8E35-C60DD25E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DFB6-1BC5-473F-8561-FC9473E7EBFD}" type="datetime1">
              <a:rPr lang="ru-RU" smtClean="0"/>
              <a:t>08.06.2023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223FB-9A95-6A41-9157-72548419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45C6B-870C-C64B-8DDF-B98ED70AB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3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8931-333A-D34D-97F9-5EC07F08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12371-DF94-3C41-BA52-A487768D5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CB064-E95C-2D46-9124-4A2CE9EB2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14C93-6777-0746-93E1-0B3485B7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62080-CCFD-408A-B286-88F99CC823AD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20297-A21E-F34F-A439-7448C67B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3CC7E-B773-0045-8B84-DD5E47BA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54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3F380-B92A-014F-ADD0-3073C8C2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4FA56-BEC7-5746-BB03-40DB1FBA8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6D955-479A-4E48-98F3-A7CA20DEB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F876B-DB49-1F48-8B12-70BE6B09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9ACD3-925F-43F2-82B9-FA9CEB03E148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882E1-8C5B-0B49-9D6E-B4540706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C5B26-3FDB-EF45-A2A1-5229E6EF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21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FAA12C-9BA6-B84D-88E4-1514AABAE92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FC840-CE27-684B-8DA3-A10FC13F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DB49A-DBC2-6846-8477-27022D748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789A9-9873-304E-93B2-531249C7F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F6F7E-E535-4038-B897-D717319D59A9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D53B5-BBAE-E34A-8F3B-3A5E5F92A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38DA-786F-CE45-B554-E9F9A0177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09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64638-E953-D478-8D4B-E5F847683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200" dirty="0"/>
              <a:t>Разработка </a:t>
            </a:r>
            <a:br>
              <a:rPr lang="ru-RU" sz="4200" dirty="0"/>
            </a:br>
            <a:r>
              <a:rPr lang="ru-RU" sz="4200" dirty="0"/>
              <a:t>веб-приложения </a:t>
            </a:r>
            <a:r>
              <a:rPr lang="ru-RU" sz="4000" dirty="0"/>
              <a:t>«</a:t>
            </a:r>
            <a:r>
              <a:rPr lang="en-US" sz="4000" dirty="0"/>
              <a:t>Advanced Schedule</a:t>
            </a:r>
            <a:r>
              <a:rPr lang="ru-RU" sz="4000" dirty="0"/>
              <a:t>»</a:t>
            </a:r>
            <a:endParaRPr lang="ru-RU" sz="4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203C39-7712-7232-604A-C3FF20F7D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9181" y="3602037"/>
            <a:ext cx="5080496" cy="1857599"/>
          </a:xfrm>
        </p:spPr>
        <p:txBody>
          <a:bodyPr>
            <a:normAutofit fontScale="85000" lnSpcReduction="10000"/>
          </a:bodyPr>
          <a:lstStyle/>
          <a:p>
            <a:pPr algn="r"/>
            <a:r>
              <a:rPr lang="ru-RU" sz="2800" dirty="0"/>
              <a:t>Разработал студент группы И-19-19 </a:t>
            </a:r>
            <a:br>
              <a:rPr lang="ru-RU" sz="2800" dirty="0"/>
            </a:br>
            <a:r>
              <a:rPr lang="ru-RU" sz="2800" dirty="0" err="1"/>
              <a:t>Ханнанов</a:t>
            </a:r>
            <a:r>
              <a:rPr lang="ru-RU" sz="2800" dirty="0"/>
              <a:t> Алмаз </a:t>
            </a:r>
            <a:r>
              <a:rPr lang="ru-RU" sz="2800" dirty="0" err="1"/>
              <a:t>Расихович</a:t>
            </a:r>
            <a:endParaRPr lang="ru-RU" sz="2800" dirty="0"/>
          </a:p>
          <a:p>
            <a:pPr algn="r"/>
            <a:r>
              <a:rPr lang="ru-RU" sz="2800" dirty="0"/>
              <a:t>Научный руководитель</a:t>
            </a:r>
            <a:br>
              <a:rPr lang="ru-RU" sz="2800" dirty="0"/>
            </a:br>
            <a:r>
              <a:rPr lang="ru-RU" sz="2800" dirty="0"/>
              <a:t>к.т.н., преподаватель </a:t>
            </a:r>
            <a:r>
              <a:rPr lang="ru-RU" sz="2800" dirty="0" err="1"/>
              <a:t>УГКТиД</a:t>
            </a:r>
            <a:br>
              <a:rPr lang="ru-RU" sz="2800" dirty="0"/>
            </a:br>
            <a:r>
              <a:rPr lang="ru-RU" sz="2800" dirty="0"/>
              <a:t>Валеева Гульнара Рустамовна</a:t>
            </a:r>
          </a:p>
        </p:txBody>
      </p:sp>
    </p:spTree>
    <p:extLst>
      <p:ext uri="{BB962C8B-B14F-4D97-AF65-F5344CB8AC3E}">
        <p14:creationId xmlns:p14="http://schemas.microsoft.com/office/powerpoint/2010/main" val="2658158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8692C-8DCF-0C44-412A-C61F51E4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Схема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8B057-3421-715B-7F60-0FD6A71C27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8" t="1205" r="917"/>
          <a:stretch/>
        </p:blipFill>
        <p:spPr>
          <a:xfrm>
            <a:off x="1500856" y="997528"/>
            <a:ext cx="9190287" cy="5792675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F490229-1644-0917-A21F-0BB7D93B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10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20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9C314-E912-FF68-93D3-A287D3D98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Языки программирования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F8BB4B-C8BE-CEB9-A70A-E47793BE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85" y="2283769"/>
            <a:ext cx="4054408" cy="2827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8C6FAF-99ED-89C9-A1FA-DEE56C989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263" y="2282540"/>
            <a:ext cx="2829180" cy="282918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E95C535-24A6-9F16-B148-D7C04209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11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567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A2F6B-AE35-926F-6DB1-3E57653F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Средства разработки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788CC7-C1BF-CBB8-A47A-46C4C4579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7" y="1438813"/>
            <a:ext cx="4998461" cy="81793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31984CF-5600-2086-668D-9928FD3FE8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2" t="14158" r="9107" b="13955"/>
          <a:stretch/>
        </p:blipFill>
        <p:spPr>
          <a:xfrm>
            <a:off x="7562681" y="4826239"/>
            <a:ext cx="4205924" cy="13827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285FB4E-9C76-C673-3EC0-DE79EC766A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8" b="17493"/>
          <a:stretch/>
        </p:blipFill>
        <p:spPr>
          <a:xfrm>
            <a:off x="4025800" y="2698028"/>
            <a:ext cx="4140399" cy="146194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A136A06-A05B-BB09-7114-B71EB29AC9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07" y="3973205"/>
            <a:ext cx="3575463" cy="223537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2FB8744-C55F-CED2-A51D-E45372672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035" y="982522"/>
            <a:ext cx="2143217" cy="214321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A3E2269-B1E0-B235-9BF9-9F458785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73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30EEE-CFC8-EC24-7CAF-2E8C30349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среды разработки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966BAB-7132-2A8F-4EC9-9F408127E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917" y="1079732"/>
            <a:ext cx="9158166" cy="548536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29D7678-5CBA-E802-14B7-DAE89745C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1029" y="1079732"/>
            <a:ext cx="2815726" cy="565276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73C1654-97EB-685E-E507-B0D08D063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788" y="1079732"/>
            <a:ext cx="2709185" cy="565276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782C48-E9A2-4F22-6106-1D8A87F448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6520" y="1878159"/>
            <a:ext cx="10138959" cy="3688529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5CDF1E-8FF5-986E-0DDA-50AF2F30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93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AB26A-CD96-A103-6DA6-7FC841AB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веб-приложения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A8A65F-C08A-9900-F618-B5645ED47B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98" b="22070"/>
          <a:stretch/>
        </p:blipFill>
        <p:spPr bwMode="auto">
          <a:xfrm>
            <a:off x="1289869" y="1717798"/>
            <a:ext cx="9612262" cy="37819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A137A5-FB39-50F2-5767-3C2451DAF6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085" r="1667"/>
          <a:stretch/>
        </p:blipFill>
        <p:spPr bwMode="auto">
          <a:xfrm>
            <a:off x="1579004" y="1184259"/>
            <a:ext cx="9033992" cy="4837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747F97-64AE-0188-89C5-FD1314CC2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476" y="1644950"/>
            <a:ext cx="9127047" cy="391601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DF5118C-442D-914B-825C-8027EF0E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7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DE61B8-CE8A-49F8-CC40-9861ADE3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48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3485E6-55BB-924D-7303-D7538231C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911" y="1264821"/>
            <a:ext cx="10515600" cy="337712"/>
          </a:xfrm>
        </p:spPr>
        <p:txBody>
          <a:bodyPr>
            <a:noAutofit/>
          </a:bodyPr>
          <a:lstStyle/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Алгоритм полу-автоматизированного составления расписания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1B66CA4-2EC7-D36A-93E7-0AFFA01F2703}"/>
              </a:ext>
            </a:extLst>
          </p:cNvPr>
          <p:cNvSpPr txBox="1">
            <a:spLocks/>
          </p:cNvSpPr>
          <p:nvPr/>
        </p:nvSpPr>
        <p:spPr>
          <a:xfrm>
            <a:off x="757911" y="190341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Дружественный интерфейс, обеспечивающий человеку удобные формы взаимодействия с информационной системой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3FC6EFE-8C4C-965D-399D-0EF0E24306BC}"/>
              </a:ext>
            </a:extLst>
          </p:cNvPr>
          <p:cNvSpPr txBox="1">
            <a:spLocks/>
          </p:cNvSpPr>
          <p:nvPr/>
        </p:nvSpPr>
        <p:spPr>
          <a:xfrm>
            <a:off x="757911" y="2868196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База данных для хранения информации о расписании и иных необходимых данных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CD4182D-F7A0-97B9-46FC-529F89209689}"/>
              </a:ext>
            </a:extLst>
          </p:cNvPr>
          <p:cNvSpPr txBox="1">
            <a:spLocks/>
          </p:cNvSpPr>
          <p:nvPr/>
        </p:nvSpPr>
        <p:spPr>
          <a:xfrm>
            <a:off x="757911" y="3832978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Долгосрочное хранение сведений о расписании занятий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93E58A4-1C47-5458-D058-98E75F3A9F62}"/>
              </a:ext>
            </a:extLst>
          </p:cNvPr>
          <p:cNvSpPr txBox="1">
            <a:spLocks/>
          </p:cNvSpPr>
          <p:nvPr/>
        </p:nvSpPr>
        <p:spPr>
          <a:xfrm>
            <a:off x="757911" y="4471571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Руководство пользователя и администратора веб-приложения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9EE387FB-AE17-93BB-A112-345018E30E45}"/>
              </a:ext>
            </a:extLst>
          </p:cNvPr>
          <p:cNvSpPr txBox="1">
            <a:spLocks/>
          </p:cNvSpPr>
          <p:nvPr/>
        </p:nvSpPr>
        <p:spPr>
          <a:xfrm>
            <a:off x="757911" y="511016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Просмотр и составление расписания из любой точки мира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7EF5DE6-214A-CD1F-6F23-E6D3E28F0D25}"/>
              </a:ext>
            </a:extLst>
          </p:cNvPr>
          <p:cNvSpPr txBox="1">
            <a:spLocks/>
          </p:cNvSpPr>
          <p:nvPr/>
        </p:nvSpPr>
        <p:spPr>
          <a:xfrm>
            <a:off x="1351899" y="5748757"/>
            <a:ext cx="9634282" cy="6654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7B140"/>
              </a:buClr>
              <a:buSzPct val="150000"/>
              <a:buNone/>
            </a:pPr>
            <a:r>
              <a:rPr lang="ru-RU" sz="3200" u="sng" dirty="0"/>
              <a:t>Цель выпускной квалификационной работы достигнута. Поставленные задачи – выполнены.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72AEAE-3B43-4A78-3B13-F69522D52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1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59A0FA-0D1F-15AC-0CAE-340AF5F99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Ознакомление с веб-приложением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E70193-0DF5-FC18-7B60-5CAAD27E3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</a:t>
            </a:r>
            <a:r>
              <a:rPr lang="ru-RU" dirty="0"/>
              <a:t>-</a:t>
            </a:r>
            <a:r>
              <a:rPr lang="en-US" dirty="0"/>
              <a:t>Fi</a:t>
            </a:r>
            <a:endParaRPr lang="ru-RU" dirty="0"/>
          </a:p>
          <a:p>
            <a:pPr lvl="1"/>
            <a:r>
              <a:rPr lang="ru-RU" dirty="0"/>
              <a:t>Название сети: </a:t>
            </a:r>
            <a:r>
              <a:rPr lang="en-US" dirty="0" err="1"/>
              <a:t>Advanced_Schedule</a:t>
            </a:r>
            <a:endParaRPr lang="ru-RU" dirty="0"/>
          </a:p>
          <a:p>
            <a:pPr lvl="1"/>
            <a:r>
              <a:rPr lang="ru-RU" dirty="0"/>
              <a:t>Пароль: 12345678 (от 1 до 8)</a:t>
            </a:r>
            <a:endParaRPr lang="en-US" dirty="0"/>
          </a:p>
          <a:p>
            <a:r>
              <a:rPr lang="ru-RU" dirty="0"/>
              <a:t>Строка браузера</a:t>
            </a:r>
          </a:p>
          <a:p>
            <a:pPr lvl="1"/>
            <a:r>
              <a:rPr lang="ru-RU" dirty="0"/>
              <a:t>Ввести </a:t>
            </a:r>
            <a:r>
              <a:rPr lang="en-US" dirty="0"/>
              <a:t>IP </a:t>
            </a:r>
            <a:r>
              <a:rPr lang="ru-RU" dirty="0"/>
              <a:t>адрес – 192.168.*.*</a:t>
            </a:r>
          </a:p>
          <a:p>
            <a:r>
              <a:rPr lang="ru-RU" dirty="0"/>
              <a:t>Страница администратора</a:t>
            </a:r>
          </a:p>
          <a:p>
            <a:pPr lvl="1"/>
            <a:r>
              <a:rPr lang="ru-RU" dirty="0"/>
              <a:t>Кнопка «Вход» правом верхнем углу</a:t>
            </a:r>
          </a:p>
          <a:p>
            <a:pPr lvl="1"/>
            <a:r>
              <a:rPr lang="ru-RU" dirty="0"/>
              <a:t>Логин: </a:t>
            </a:r>
            <a:r>
              <a:rPr lang="en-US" dirty="0" err="1"/>
              <a:t>sperecur</a:t>
            </a:r>
            <a:endParaRPr lang="en-US" dirty="0"/>
          </a:p>
          <a:p>
            <a:pPr lvl="1"/>
            <a:r>
              <a:rPr lang="ru-RU" dirty="0"/>
              <a:t>Пароль: 123456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B31D3A-032E-2C58-C800-EB99EA7FA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045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4AD9EF0-FE5D-46F4-B49B-84088C172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71" y="200723"/>
            <a:ext cx="10707029" cy="6730875"/>
          </a:xfrm>
        </p:spPr>
        <p:txBody>
          <a:bodyPr>
            <a:normAutofit fontScale="92500"/>
          </a:bodyPr>
          <a:lstStyle/>
          <a:p>
            <a:pPr marL="0" indent="270000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b="1" dirty="0"/>
              <a:t>Целью выпускной квалификационной работы </a:t>
            </a:r>
            <a:r>
              <a:rPr lang="ru-RU" dirty="0"/>
              <a:t>является разработка информационной системы веб-приложения «Advanced Schedule».</a:t>
            </a:r>
          </a:p>
          <a:p>
            <a:pPr marL="0" indent="270000" algn="just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b="1" dirty="0"/>
              <a:t>Актуальность</a:t>
            </a:r>
            <a:r>
              <a:rPr lang="ru-RU" dirty="0"/>
              <a:t> данной проблемы обусловлена множеством </a:t>
            </a:r>
          </a:p>
          <a:p>
            <a:pPr marL="0" indent="0" algn="just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dirty="0"/>
              <a:t>ошибок и неточностей, допускаемых при ручном составлении расписания занятий.</a:t>
            </a:r>
          </a:p>
          <a:p>
            <a:pPr marL="0" indent="270000" algn="just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b="1" dirty="0"/>
              <a:t>Объектом исследования </a:t>
            </a:r>
            <a:r>
              <a:rPr lang="ru-RU" dirty="0"/>
              <a:t>является разрабатываемая автоматизи-     рованная информационная система составления расписания </a:t>
            </a:r>
            <a:br>
              <a:rPr lang="ru-RU" dirty="0"/>
            </a:br>
            <a:r>
              <a:rPr lang="ru-RU" dirty="0"/>
              <a:t>веб-приложение «Advanced Schedule».</a:t>
            </a:r>
          </a:p>
          <a:p>
            <a:pPr marL="0" indent="270000" algn="just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b="1" dirty="0"/>
              <a:t>Предметом исследования </a:t>
            </a:r>
            <a:r>
              <a:rPr lang="ru-RU" dirty="0"/>
              <a:t>является особенности автоматизированной информационной системы составления расписания.</a:t>
            </a:r>
          </a:p>
          <a:p>
            <a:pPr marL="540000" indent="270000" algn="just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b="1" dirty="0"/>
              <a:t>Практическая значимость </a:t>
            </a:r>
            <a:r>
              <a:rPr lang="ru-RU" dirty="0"/>
              <a:t>заключается в том, что система будет иметь возможность применения в деятельности Уфимского государственного колледжа технологии и дизайна.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5700FEB-465A-4605-9AD5-8ADBA546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 smtClean="0">
                <a:solidFill>
                  <a:schemeClr val="tx1"/>
                </a:solidFill>
              </a:rPr>
              <a:t>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F47DA-A3E7-3EEC-00FC-BE922E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Экспресс расписание «Колледж»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518BC2-A5C9-28B5-AE72-BCF83196A5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641" y="1198992"/>
            <a:ext cx="8250717" cy="54226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8A753E-7B91-D08D-0425-F08D66D13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906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59DAD3-ADBF-B781-B050-0BE3FCA8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1С:Автоматизированное составление расписания «Колледж»</a:t>
            </a:r>
          </a:p>
        </p:txBody>
      </p:sp>
      <p:pic>
        <p:nvPicPr>
          <p:cNvPr id="4" name="Рисунок 3" descr="1С:Автоматизированное составление расписания.Колледж - Возможности продукта">
            <a:extLst>
              <a:ext uri="{FF2B5EF4-FFF2-40B4-BE49-F238E27FC236}">
                <a16:creationId xmlns:a16="http://schemas.microsoft.com/office/drawing/2014/main" id="{63C81860-FE95-89E0-0013-3B6928D15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127" y="1204334"/>
            <a:ext cx="8745745" cy="54771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9E08589-9307-5E2C-01EE-6FEE943E7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98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8922A-7D6A-D67A-679D-457E704E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Система «</a:t>
            </a:r>
            <a:r>
              <a:rPr lang="ru-RU" sz="3100" dirty="0" err="1"/>
              <a:t>АВТОРасписание</a:t>
            </a:r>
            <a:r>
              <a:rPr lang="ru-RU" sz="3100" dirty="0"/>
              <a:t>»</a:t>
            </a:r>
          </a:p>
        </p:txBody>
      </p:sp>
      <p:pic>
        <p:nvPicPr>
          <p:cNvPr id="4" name="Рисунок 3" descr="Программа для учебных планов спо. Учебный план спо">
            <a:extLst>
              <a:ext uri="{FF2B5EF4-FFF2-40B4-BE49-F238E27FC236}">
                <a16:creationId xmlns:a16="http://schemas.microsoft.com/office/drawing/2014/main" id="{ECF84FF8-BF54-3D0F-3788-EE8BB6BB2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525" y="1265307"/>
            <a:ext cx="7122949" cy="51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F864D6A-BADC-F079-C45E-1217F9D5E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6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341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4F4D58-DFA6-20CC-74B7-36725234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 </a:t>
            </a:r>
            <a:br>
              <a:rPr lang="ru-RU" dirty="0"/>
            </a:br>
            <a:r>
              <a:rPr lang="ru-RU" dirty="0"/>
              <a:t>составления расписания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86E4C5-740E-E8FB-49A3-B93233C4DD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470" r="1350" b="1129"/>
          <a:stretch/>
        </p:blipFill>
        <p:spPr bwMode="auto">
          <a:xfrm>
            <a:off x="2775058" y="1239000"/>
            <a:ext cx="6641883" cy="548229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B5DF18-DFD9-1EFA-F3AF-DF3E961F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7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727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4E633-ECE9-6686-9433-54C7BDB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</a:t>
            </a:r>
            <a:br>
              <a:rPr lang="ru-RU" dirty="0"/>
            </a:br>
            <a:r>
              <a:rPr lang="ru-RU" dirty="0"/>
              <a:t>просмотра расписания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B4AEE4-D23A-79D2-B1F4-673F59DAD6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" t="3074" r="5469" b="3005"/>
          <a:stretch/>
        </p:blipFill>
        <p:spPr bwMode="auto">
          <a:xfrm>
            <a:off x="3691287" y="1248042"/>
            <a:ext cx="4809425" cy="53983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07D913-00F2-2AEE-E2E8-A67C3FCE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8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697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82E15-3518-1F28-CCE6-060CE87A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Use Case </a:t>
            </a:r>
            <a:r>
              <a:rPr lang="ru-RU" dirty="0"/>
              <a:t>диаграмма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098E84-420A-4305-7C66-4536F926B8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2" t="24664" r="1751" b="6994"/>
          <a:stretch/>
        </p:blipFill>
        <p:spPr bwMode="auto">
          <a:xfrm>
            <a:off x="2216406" y="1237274"/>
            <a:ext cx="7759188" cy="45167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000246C-8443-9389-B9DE-CE7BAF4C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9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5819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powerpointbase.com-1038</Template>
  <TotalTime>294</TotalTime>
  <Words>289</Words>
  <Application>Microsoft Office PowerPoint</Application>
  <PresentationFormat>Широкоэкранный</PresentationFormat>
  <Paragraphs>67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Тема Office</vt:lpstr>
      <vt:lpstr>Разработка  веб-приложения «Advanced Schedule»</vt:lpstr>
      <vt:lpstr>Ознакомление с веб-приложением</vt:lpstr>
      <vt:lpstr>Презентация PowerPoint</vt:lpstr>
      <vt:lpstr>Обзор аналогов Экспресс расписание «Колледж»</vt:lpstr>
      <vt:lpstr>Обзор аналогов 1С:Автоматизированное составление расписания «Колледж»</vt:lpstr>
      <vt:lpstr>Обзор аналогов Система «АВТОРасписание»</vt:lpstr>
      <vt:lpstr>Блок-схема алгоритма  составления расписания</vt:lpstr>
      <vt:lpstr>Блок-схема алгоритма просмотра расписания</vt:lpstr>
      <vt:lpstr>Use Case диаграмма</vt:lpstr>
      <vt:lpstr>Схема базы данных</vt:lpstr>
      <vt:lpstr>Языки программирования</vt:lpstr>
      <vt:lpstr>Средства разработки</vt:lpstr>
      <vt:lpstr>Графический интерфейс среды разработки</vt:lpstr>
      <vt:lpstr>Графический интерфейс веб-приложения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Веб-приложение Advanced Schedule</dc:title>
  <dc:creator>Almaz Khannanov</dc:creator>
  <cp:lastModifiedBy>Almaz Khannanov</cp:lastModifiedBy>
  <cp:revision>28</cp:revision>
  <dcterms:created xsi:type="dcterms:W3CDTF">2023-05-25T15:10:37Z</dcterms:created>
  <dcterms:modified xsi:type="dcterms:W3CDTF">2023-06-08T16:18:47Z</dcterms:modified>
</cp:coreProperties>
</file>

<file path=docProps/thumbnail.jpeg>
</file>